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58" r:id="rId3"/>
    <p:sldId id="263" r:id="rId4"/>
    <p:sldId id="265" r:id="rId5"/>
    <p:sldId id="264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6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33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0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1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2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86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0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0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2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9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6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01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199401"/>
          </a:xfrm>
        </p:spPr>
        <p:txBody>
          <a:bodyPr>
            <a:normAutofit/>
          </a:bodyPr>
          <a:lstStyle/>
          <a:p>
            <a:r>
              <a:rPr lang="en-US" sz="7200" dirty="0" smtClean="0"/>
              <a:t>Baptist Covenant Theology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2958353"/>
            <a:ext cx="10058400" cy="1143000"/>
          </a:xfrm>
        </p:spPr>
        <p:txBody>
          <a:bodyPr/>
          <a:lstStyle/>
          <a:p>
            <a:r>
              <a:rPr lang="en-US" dirty="0" smtClean="0"/>
              <a:t>A Biblical Framework for understanding and Savoring God’s Unfolding Redemptive work in </a:t>
            </a:r>
            <a:r>
              <a:rPr lang="en-US" dirty="0" err="1" smtClean="0"/>
              <a:t>HIstory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4528969"/>
            <a:ext cx="1005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Part </a:t>
            </a:r>
            <a:r>
              <a:rPr lang="en-US" sz="4000" dirty="0" smtClean="0">
                <a:solidFill>
                  <a:schemeClr val="accent1"/>
                </a:solidFill>
              </a:rPr>
              <a:t>4:  </a:t>
            </a:r>
            <a:r>
              <a:rPr lang="en-US" sz="4000" dirty="0" smtClean="0">
                <a:solidFill>
                  <a:schemeClr val="accent1"/>
                </a:solidFill>
              </a:rPr>
              <a:t>The Covenant with </a:t>
            </a:r>
            <a:r>
              <a:rPr lang="en-US" sz="4000" dirty="0" smtClean="0">
                <a:solidFill>
                  <a:schemeClr val="accent1"/>
                </a:solidFill>
              </a:rPr>
              <a:t>Moses and Israel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1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421221"/>
            <a:ext cx="10858432" cy="544787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79" y="211653"/>
            <a:ext cx="10230439" cy="5944887"/>
          </a:xfrm>
        </p:spPr>
      </p:pic>
    </p:spTree>
    <p:extLst>
      <p:ext uri="{BB962C8B-B14F-4D97-AF65-F5344CB8AC3E}">
        <p14:creationId xmlns:p14="http://schemas.microsoft.com/office/powerpoint/2010/main" val="13742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Two Covenants Illustrated in Abraham’s Sons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Hagar/Ishmael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</a:t>
            </a:r>
            <a:r>
              <a:rPr lang="en-US" dirty="0"/>
              <a:t>of flesh	</a:t>
            </a:r>
          </a:p>
          <a:p>
            <a:r>
              <a:rPr lang="en-US" dirty="0"/>
              <a:t>Mount Sinai (place of the law)	</a:t>
            </a:r>
          </a:p>
          <a:p>
            <a:r>
              <a:rPr lang="en-US" dirty="0"/>
              <a:t>slavery	</a:t>
            </a:r>
          </a:p>
          <a:p>
            <a:r>
              <a:rPr lang="en-US" dirty="0"/>
              <a:t>ironically fruitless	</a:t>
            </a:r>
          </a:p>
          <a:p>
            <a:r>
              <a:rPr lang="en-US" dirty="0"/>
              <a:t>persecuting	</a:t>
            </a:r>
          </a:p>
          <a:p>
            <a:r>
              <a:rPr lang="en-US" dirty="0"/>
              <a:t>temporary	</a:t>
            </a:r>
          </a:p>
          <a:p>
            <a:r>
              <a:rPr lang="en-US" dirty="0"/>
              <a:t>no inheritance	</a:t>
            </a:r>
          </a:p>
          <a:p>
            <a:r>
              <a:rPr lang="en-US" b="1" i="1" dirty="0"/>
              <a:t>→   </a:t>
            </a:r>
            <a:r>
              <a:rPr lang="en-US" b="1" i="1" dirty="0" smtClean="0"/>
              <a:t>old covenant/covenant </a:t>
            </a:r>
            <a:r>
              <a:rPr lang="en-US" b="1" i="1" dirty="0"/>
              <a:t>of </a:t>
            </a:r>
            <a:r>
              <a:rPr lang="en-US" b="1" i="1" dirty="0" smtClean="0"/>
              <a:t>works</a:t>
            </a:r>
            <a:endParaRPr lang="en-US" b="1" i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Sarah/Isaac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</a:t>
            </a:r>
            <a:r>
              <a:rPr lang="en-US" dirty="0"/>
              <a:t>of promise	</a:t>
            </a:r>
          </a:p>
          <a:p>
            <a:r>
              <a:rPr lang="en-US" dirty="0"/>
              <a:t>Jerusalem above (place of redemption)	</a:t>
            </a:r>
          </a:p>
          <a:p>
            <a:r>
              <a:rPr lang="en-US" dirty="0"/>
              <a:t>freedom	</a:t>
            </a:r>
          </a:p>
          <a:p>
            <a:r>
              <a:rPr lang="en-US" dirty="0"/>
              <a:t>ironically fruitful	</a:t>
            </a:r>
          </a:p>
          <a:p>
            <a:r>
              <a:rPr lang="en-US" dirty="0"/>
              <a:t>persecuted	</a:t>
            </a:r>
          </a:p>
          <a:p>
            <a:r>
              <a:rPr lang="en-US" dirty="0"/>
              <a:t>eternal	</a:t>
            </a:r>
          </a:p>
          <a:p>
            <a:r>
              <a:rPr lang="en-US" dirty="0"/>
              <a:t>glorious inheritance	</a:t>
            </a:r>
          </a:p>
          <a:p>
            <a:r>
              <a:rPr lang="en-US" b="1" i="1" dirty="0" smtClean="0"/>
              <a:t>→   new covenant/covenant of grace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702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421221"/>
            <a:ext cx="10858432" cy="544787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682" y="152400"/>
            <a:ext cx="7749448" cy="6033319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7809875" y="3702570"/>
            <a:ext cx="689548" cy="6895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561884" y="3705070"/>
            <a:ext cx="689548" cy="6895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298900" y="3707570"/>
            <a:ext cx="689548" cy="6895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936105" y="5171607"/>
            <a:ext cx="434715" cy="49467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91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2776</TotalTime>
  <Words>39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Baptist Covenant Theology</vt:lpstr>
      <vt:lpstr>PowerPoint Presentation</vt:lpstr>
      <vt:lpstr>PowerPoint Presentation</vt:lpstr>
      <vt:lpstr>Two Covenants Illustrated in Abraham’s Sons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Baptist Covenant Theology</dc:title>
  <dc:creator>Stan Reeves</dc:creator>
  <cp:lastModifiedBy>Stan Reeves</cp:lastModifiedBy>
  <cp:revision>21</cp:revision>
  <dcterms:created xsi:type="dcterms:W3CDTF">2014-08-17T15:58:15Z</dcterms:created>
  <dcterms:modified xsi:type="dcterms:W3CDTF">2014-09-14T13:54:29Z</dcterms:modified>
</cp:coreProperties>
</file>